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"/>
  </p:notesMasterIdLst>
  <p:sldIdLst>
    <p:sldId id="283" r:id="rId2"/>
    <p:sldId id="273" r:id="rId3"/>
    <p:sldId id="272" r:id="rId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CCFFCC"/>
    <a:srgbClr val="DD69B4"/>
    <a:srgbClr val="FF856D"/>
    <a:srgbClr val="0000CC"/>
    <a:srgbClr val="9EFF29"/>
    <a:srgbClr val="003635"/>
    <a:srgbClr val="C80064"/>
    <a:srgbClr val="C33A1F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4198" autoAdjust="0"/>
  </p:normalViewPr>
  <p:slideViewPr>
    <p:cSldViewPr snapToGrid="0">
      <p:cViewPr varScale="1">
        <p:scale>
          <a:sx n="93" d="100"/>
          <a:sy n="93" d="100"/>
        </p:scale>
        <p:origin x="16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696" y="2809564"/>
            <a:ext cx="7005485" cy="137897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5" y="4181160"/>
            <a:ext cx="7030799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4" y="902763"/>
            <a:ext cx="8259098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651818"/>
            <a:ext cx="8246070" cy="3126657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920576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77350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245898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77350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245898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hyperlink" Target="https://spark.adobe.com/video/SouueHjvnqBm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85" y="0"/>
            <a:ext cx="9144000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7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 Telecom testing</a:t>
            </a:r>
            <a:endParaRPr lang="en-US" sz="4000" b="1" dirty="0">
              <a:latin typeface="Candara" panose="020E05020303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0508" y="896183"/>
            <a:ext cx="67463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</a:t>
            </a:r>
            <a:r>
              <a:rPr lang="en-US" dirty="0"/>
              <a:t>, the telephone number of the customer is registered under telecom operator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whether the number is still working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number entered is valid, and it is 10 digit number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number is not blocked due to some reasons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if the number has any outstanding bills, if exist, display it on screen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number has all previous accounts or bills cleared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system enables statement generation as per customer requirement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system has recorded a number of calls accurately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plan chosen by the customer displays on the billing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total amount billed is accurate and mapped to the service offered</a:t>
            </a:r>
          </a:p>
        </p:txBody>
      </p:sp>
      <p:sp>
        <p:nvSpPr>
          <p:cNvPr id="2" name="Rectangle 1"/>
          <p:cNvSpPr/>
          <p:nvPr/>
        </p:nvSpPr>
        <p:spPr>
          <a:xfrm>
            <a:off x="3283245" y="580532"/>
            <a:ext cx="4661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Sample test </a:t>
            </a:r>
            <a:r>
              <a:rPr lang="en-US" sz="2000" b="1" dirty="0" smtClean="0">
                <a:solidFill>
                  <a:srgbClr val="00B0F0"/>
                </a:solidFill>
              </a:rPr>
              <a:t>cases - Telecom </a:t>
            </a:r>
            <a:r>
              <a:rPr lang="en-US" sz="2000" b="1" dirty="0">
                <a:solidFill>
                  <a:srgbClr val="00B0F0"/>
                </a:solidFill>
              </a:rPr>
              <a:t>Billing System	</a:t>
            </a:r>
          </a:p>
        </p:txBody>
      </p:sp>
    </p:spTree>
    <p:extLst>
      <p:ext uri="{BB962C8B-B14F-4D97-AF65-F5344CB8AC3E}">
        <p14:creationId xmlns:p14="http://schemas.microsoft.com/office/powerpoint/2010/main" val="136354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8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 Social Impact</a:t>
            </a:r>
            <a:endParaRPr lang="en-US" sz="4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96160" y="2654985"/>
            <a:ext cx="629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https://spark.adobe.com/video/SouueHjvnqBmk</a:t>
            </a:r>
            <a:endParaRPr lang="en-US" sz="2400" dirty="0"/>
          </a:p>
        </p:txBody>
      </p:sp>
      <p:pic>
        <p:nvPicPr>
          <p:cNvPr id="2" name="Telecom_Social_Impa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60436"/>
            <a:ext cx="9144000" cy="45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1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49"/>
            <a:ext cx="3891516" cy="5153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750" t="43597" r="3137"/>
          <a:stretch/>
        </p:blipFill>
        <p:spPr>
          <a:xfrm rot="21018802">
            <a:off x="3053946" y="1616656"/>
            <a:ext cx="6046719" cy="3039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2329">
            <a:off x="4071604" y="308885"/>
            <a:ext cx="2634091" cy="28352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923" y="0"/>
            <a:ext cx="9056077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8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 Social Impact</a:t>
            </a:r>
            <a:endParaRPr lang="en-US" sz="4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33927" y="4497169"/>
            <a:ext cx="3310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Negative Impact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959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On-screen Show (16:9)</PresentationFormat>
  <Paragraphs>16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Berlin Sans FB Demi</vt:lpstr>
      <vt:lpstr>Calibri</vt:lpstr>
      <vt:lpstr>Candara</vt:lpstr>
      <vt:lpstr>Office Theme</vt:lpstr>
      <vt:lpstr>7. Telecom testing</vt:lpstr>
      <vt:lpstr>8. Social Impact</vt:lpstr>
      <vt:lpstr>8. Social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2020-01-16T15:29:13Z</dcterms:modified>
</cp:coreProperties>
</file>